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1"/>
  </p:notesMasterIdLst>
  <p:sldIdLst>
    <p:sldId id="256" r:id="rId2"/>
    <p:sldId id="265" r:id="rId3"/>
    <p:sldId id="264" r:id="rId4"/>
    <p:sldId id="263" r:id="rId5"/>
    <p:sldId id="262" r:id="rId6"/>
    <p:sldId id="261" r:id="rId7"/>
    <p:sldId id="260" r:id="rId8"/>
    <p:sldId id="257"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83808" autoAdjust="0"/>
  </p:normalViewPr>
  <p:slideViewPr>
    <p:cSldViewPr snapToGrid="0">
      <p:cViewPr>
        <p:scale>
          <a:sx n="62" d="100"/>
          <a:sy n="62" d="100"/>
        </p:scale>
        <p:origin x="-95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05622-3286-4C2C-879A-D40EDF4D949B}" type="datetimeFigureOut">
              <a:rPr lang="en-US" smtClean="0"/>
              <a:t>4/25/2018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2C6805-6CF0-4C56-9323-2ADDCEAFF5A8}" type="slidenum">
              <a:rPr lang="en-US" smtClean="0"/>
              <a:t>‹#›</a:t>
            </a:fld>
            <a:endParaRPr lang="en-US"/>
          </a:p>
        </p:txBody>
      </p:sp>
    </p:spTree>
    <p:extLst>
      <p:ext uri="{BB962C8B-B14F-4D97-AF65-F5344CB8AC3E}">
        <p14:creationId xmlns:p14="http://schemas.microsoft.com/office/powerpoint/2010/main" val="1381381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hangingPunct="1"/>
            <a:r>
              <a:rPr lang="en-US" sz="1200" kern="1200" dirty="0">
                <a:solidFill>
                  <a:schemeClr val="tx1"/>
                </a:solidFill>
                <a:effectLst/>
                <a:latin typeface="+mn-lt"/>
                <a:ea typeface="+mn-ea"/>
                <a:cs typeface="+mn-cs"/>
              </a:rPr>
              <a:t>New York Time is a news paper that is found in the United States, New York. It is located at the New York Times office block, Eighth Avenue. The paper was created by Ochs and Carr Van Anda but its founders are George Jones and Henry Jarvis Raymond (</a:t>
            </a:r>
            <a:r>
              <a:rPr lang="en-US" dirty="0"/>
              <a:t>Berger,1951)</a:t>
            </a:r>
            <a:r>
              <a:rPr lang="en-US" sz="1200" kern="1200" dirty="0">
                <a:solidFill>
                  <a:schemeClr val="tx1"/>
                </a:solidFill>
                <a:effectLst/>
                <a:latin typeface="+mn-lt"/>
                <a:ea typeface="+mn-ea"/>
                <a:cs typeface="+mn-cs"/>
              </a:rPr>
              <a:t>. Adolph Ochs acquired the </a:t>
            </a:r>
            <a:r>
              <a:rPr lang="en-US" sz="1200" i="1" kern="1200" dirty="0">
                <a:solidFill>
                  <a:schemeClr val="tx1"/>
                </a:solidFill>
                <a:effectLst/>
                <a:latin typeface="+mn-lt"/>
                <a:ea typeface="+mn-ea"/>
                <a:cs typeface="+mn-cs"/>
              </a:rPr>
              <a:t>Times </a:t>
            </a:r>
            <a:r>
              <a:rPr lang="en-US" sz="1200" i="0" kern="1200" dirty="0">
                <a:solidFill>
                  <a:schemeClr val="tx1"/>
                </a:solidFill>
                <a:effectLst/>
                <a:latin typeface="+mn-lt"/>
                <a:ea typeface="+mn-ea"/>
                <a:cs typeface="+mn-cs"/>
              </a:rPr>
              <a:t>in 1896, following the value decline of the paper. However, the paper is owned by The New York Times Company. The most known publisher is A.G Sulzberger and the accompanying editors are; James Bennet-opinion editor, Jason Stallman-sports editor and photo editor, Michele McNally.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C2C6805-6CF0-4C56-9323-2ADDCEAFF5A8}" type="slidenum">
              <a:rPr lang="en-US" smtClean="0"/>
              <a:t>2</a:t>
            </a:fld>
            <a:endParaRPr lang="en-US"/>
          </a:p>
        </p:txBody>
      </p:sp>
    </p:spTree>
    <p:extLst>
      <p:ext uri="{BB962C8B-B14F-4D97-AF65-F5344CB8AC3E}">
        <p14:creationId xmlns:p14="http://schemas.microsoft.com/office/powerpoint/2010/main" val="2970105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New York Times Paper is the best in the United States. The paper draws  popularity from its superb editorial team and techniques. Their technique of news presentation was initially meant for the readers of intellect and not a huge audience. After decades of development, the paper decided to add sections on art, science, technology, health and public opinions. Additionally, there was an introduction of online news copies that were made accessible to the wide variety of readers through thanks to the internet. However, like any other media house, New York Times also has received a lot of critics that resulted to a decline in popularity of the paper. The paper received a bad reputation in 2017 after readers found out that the news cover and headlines were all set to win subscribers and not merely inform.</a:t>
            </a:r>
            <a:endParaRPr lang="en-US" dirty="0"/>
          </a:p>
        </p:txBody>
      </p:sp>
      <p:sp>
        <p:nvSpPr>
          <p:cNvPr id="4" name="Slide Number Placeholder 3"/>
          <p:cNvSpPr>
            <a:spLocks noGrp="1"/>
          </p:cNvSpPr>
          <p:nvPr>
            <p:ph type="sldNum" sz="quarter" idx="10"/>
          </p:nvPr>
        </p:nvSpPr>
        <p:spPr/>
        <p:txBody>
          <a:bodyPr/>
          <a:lstStyle/>
          <a:p>
            <a:fld id="{5C2C6805-6CF0-4C56-9323-2ADDCEAFF5A8}" type="slidenum">
              <a:rPr lang="en-US" smtClean="0"/>
              <a:t>3</a:t>
            </a:fld>
            <a:endParaRPr lang="en-US"/>
          </a:p>
        </p:txBody>
      </p:sp>
    </p:spTree>
    <p:extLst>
      <p:ext uri="{BB962C8B-B14F-4D97-AF65-F5344CB8AC3E}">
        <p14:creationId xmlns:p14="http://schemas.microsoft.com/office/powerpoint/2010/main" val="141780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newspaper uses a unique headline and vocabulary to present news to its enthusiastic readers. To achieve its purpose, it is divided into three sections which is inclusive of the magazine. The sections are 1. News: has local, international, national, technology, Washington, Sports, Science, Environment, and Education sections. Additionally, there is a new sections, introduced in 2018, that features the most overlooked women in the society. 2. Features: includes Movies, Arts, Theatre, NYC Guide, and Fashion. 3. Opinion: Has Op-eds, Editorials, and public letters to editors. The international print is tailored in a way that fits an audience outside of the United States. The website offers instant access to news by everyone, everywhere in the world. Similarly, the mobile application, </a:t>
            </a:r>
            <a:r>
              <a:rPr lang="en-US" i="1" dirty="0"/>
              <a:t>Times Reader,</a:t>
            </a:r>
            <a:r>
              <a:rPr lang="en-US" i="0" dirty="0"/>
              <a:t> provides downloads for its readers.</a:t>
            </a:r>
            <a:endParaRPr lang="en-US" dirty="0"/>
          </a:p>
        </p:txBody>
      </p:sp>
      <p:sp>
        <p:nvSpPr>
          <p:cNvPr id="4" name="Slide Number Placeholder 3"/>
          <p:cNvSpPr>
            <a:spLocks noGrp="1"/>
          </p:cNvSpPr>
          <p:nvPr>
            <p:ph type="sldNum" sz="quarter" idx="10"/>
          </p:nvPr>
        </p:nvSpPr>
        <p:spPr/>
        <p:txBody>
          <a:bodyPr/>
          <a:lstStyle/>
          <a:p>
            <a:fld id="{5C2C6805-6CF0-4C56-9323-2ADDCEAFF5A8}" type="slidenum">
              <a:rPr lang="en-US" smtClean="0"/>
              <a:t>4</a:t>
            </a:fld>
            <a:endParaRPr lang="en-US"/>
          </a:p>
        </p:txBody>
      </p:sp>
    </p:spTree>
    <p:extLst>
      <p:ext uri="{BB962C8B-B14F-4D97-AF65-F5344CB8AC3E}">
        <p14:creationId xmlns:p14="http://schemas.microsoft.com/office/powerpoint/2010/main" val="646242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The </a:t>
            </a:r>
            <a:r>
              <a:rPr lang="en-US" i="0" dirty="0"/>
              <a:t>Sunday </a:t>
            </a:r>
            <a:r>
              <a:rPr lang="en-US" i="1" dirty="0"/>
              <a:t>Review </a:t>
            </a:r>
            <a:r>
              <a:rPr lang="en-US" i="0" dirty="0"/>
              <a:t>entails the weekly opinions just as the name suggests. The weekly opinions are basically from the readers and contributors of the paper like Paul Krugman and David Brooks. In 2018, the paper published a book review titled “</a:t>
            </a:r>
            <a:r>
              <a:rPr lang="en-US" i="1" dirty="0"/>
              <a:t>The Walls That Hillary Clinton Created”. </a:t>
            </a:r>
            <a:r>
              <a:rPr lang="en-US" i="0" dirty="0"/>
              <a:t>This piece was successful because it was during a time when the country was covered by political difficulties. The paper managed to score popularity by ensuring that different opinions were presented (from republican and democrat parties). Additionally, the escalated public interest in politics motivated the company to print a view of the congress and the current White House. One successful magazine was </a:t>
            </a:r>
            <a:r>
              <a:rPr lang="en-US" i="1" u="none" dirty="0"/>
              <a:t>“Online or in Politics, ‘Backlash’ Is as Predictable as weather”. </a:t>
            </a:r>
            <a:r>
              <a:rPr lang="en-US" i="0" u="none" dirty="0"/>
              <a:t>The magazine was produced by Cameron Tung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5C2C6805-6CF0-4C56-9323-2ADDCEAFF5A8}" type="slidenum">
              <a:rPr lang="en-US" smtClean="0"/>
              <a:t>5</a:t>
            </a:fld>
            <a:endParaRPr lang="en-US"/>
          </a:p>
        </p:txBody>
      </p:sp>
    </p:spTree>
    <p:extLst>
      <p:ext uri="{BB962C8B-B14F-4D97-AF65-F5344CB8AC3E}">
        <p14:creationId xmlns:p14="http://schemas.microsoft.com/office/powerpoint/2010/main" val="3698488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Towards the end of 2017, the New York Times paper published a story that left every reader shocked (Iggers, 2018 ). The company attains its wide base of readers from the well articulated and formatted news headlines. It also gains liking due to their rule of objectivity. However, an article in the NY Times was set to unveil the dark secrets of the paper and how they use the advantage of mass readers to gain profits. The article was written by Joseph Curl and it read </a:t>
            </a:r>
            <a:r>
              <a:rPr lang="en-US" i="1" dirty="0"/>
              <a:t>“NY Times editor admits paper is very, very biased”. </a:t>
            </a:r>
            <a:r>
              <a:rPr lang="en-US" i="0" dirty="0"/>
              <a:t> What I did not like is the idea that NY Times uses to gain subscribers. A particular study in Harvard showed that almost every publication in the paper about President Donald Trump was negative (</a:t>
            </a:r>
            <a:r>
              <a:rPr lang="en-US" dirty="0"/>
              <a:t>Walsh, 2017)</a:t>
            </a:r>
            <a:r>
              <a:rPr lang="en-US" i="0" dirty="0"/>
              <a:t>.  Again, the international news have recently taken a bigger part of the paper rather than the local news (</a:t>
            </a:r>
            <a:r>
              <a:rPr lang="en-US"/>
              <a:t>Schmitt, et al., 2018) </a:t>
            </a:r>
            <a:r>
              <a:rPr lang="en-US" i="0" dirty="0"/>
              <a:t>. </a:t>
            </a:r>
            <a:endParaRPr lang="en-US" i="1" dirty="0"/>
          </a:p>
        </p:txBody>
      </p:sp>
      <p:sp>
        <p:nvSpPr>
          <p:cNvPr id="4" name="Slide Number Placeholder 3"/>
          <p:cNvSpPr>
            <a:spLocks noGrp="1"/>
          </p:cNvSpPr>
          <p:nvPr>
            <p:ph type="sldNum" sz="quarter" idx="10"/>
          </p:nvPr>
        </p:nvSpPr>
        <p:spPr/>
        <p:txBody>
          <a:bodyPr/>
          <a:lstStyle/>
          <a:p>
            <a:fld id="{5C2C6805-6CF0-4C56-9323-2ADDCEAFF5A8}" type="slidenum">
              <a:rPr lang="en-US" smtClean="0"/>
              <a:t>6</a:t>
            </a:fld>
            <a:endParaRPr lang="en-US"/>
          </a:p>
        </p:txBody>
      </p:sp>
    </p:spTree>
    <p:extLst>
      <p:ext uri="{BB962C8B-B14F-4D97-AF65-F5344CB8AC3E}">
        <p14:creationId xmlns:p14="http://schemas.microsoft.com/office/powerpoint/2010/main" val="343436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any evolving business, the New York Times taps into the world of social media. The paper  has several accounts on Facebook and twitter. Currently, many people are bored to sit down and read a paper. Instead, they are crowded on social media. Now, NY Times has an official account on Facebook where they post new stories and developments. Additionally, they also receive public views easily through these platforms. The NY Times twitter account is another platform that sells the company. People tweet and retweet on news posts. In so doing the paper is able to find flaws and come with ways to change them. However, as one of the NY Times writer says, there is no news that is good. Bad news sells. Again, for the subscribers, the company has an automated email sender that keeps the public up-to-date. </a:t>
            </a:r>
          </a:p>
        </p:txBody>
      </p:sp>
      <p:sp>
        <p:nvSpPr>
          <p:cNvPr id="4" name="Slide Number Placeholder 3"/>
          <p:cNvSpPr>
            <a:spLocks noGrp="1"/>
          </p:cNvSpPr>
          <p:nvPr>
            <p:ph type="sldNum" sz="quarter" idx="10"/>
          </p:nvPr>
        </p:nvSpPr>
        <p:spPr/>
        <p:txBody>
          <a:bodyPr/>
          <a:lstStyle/>
          <a:p>
            <a:fld id="{5C2C6805-6CF0-4C56-9323-2ADDCEAFF5A8}" type="slidenum">
              <a:rPr lang="en-US" smtClean="0"/>
              <a:t>7</a:t>
            </a:fld>
            <a:endParaRPr lang="en-US"/>
          </a:p>
        </p:txBody>
      </p:sp>
    </p:spTree>
    <p:extLst>
      <p:ext uri="{BB962C8B-B14F-4D97-AF65-F5344CB8AC3E}">
        <p14:creationId xmlns:p14="http://schemas.microsoft.com/office/powerpoint/2010/main" val="3276017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its inception, the paper has received an approximate of 125 Pulitzer Prizes. This is more than any other paper in America has ever achieved. The paper makes a daily circulation of around five hundred thousand prints, and one million circulations on Sunday alone. The papers downs in the past has helped the management come up with effective ways to recover. Anything that might destroy the paper’s reputation is easily handled because the public is allowed to share their views and feelings. Its is astonishing that the building that the company was built at first is still the one housing the paper today. Again, another notable thing is that the company has a lineage of leadership from the same family. The new CEO was a son of </a:t>
            </a:r>
            <a:r>
              <a:rPr lang="en-US" dirty="0" err="1"/>
              <a:t>Och</a:t>
            </a:r>
            <a:r>
              <a:rPr lang="en-US" dirty="0"/>
              <a:t>.</a:t>
            </a:r>
          </a:p>
        </p:txBody>
      </p:sp>
      <p:sp>
        <p:nvSpPr>
          <p:cNvPr id="4" name="Slide Number Placeholder 3"/>
          <p:cNvSpPr>
            <a:spLocks noGrp="1"/>
          </p:cNvSpPr>
          <p:nvPr>
            <p:ph type="sldNum" sz="quarter" idx="10"/>
          </p:nvPr>
        </p:nvSpPr>
        <p:spPr/>
        <p:txBody>
          <a:bodyPr/>
          <a:lstStyle/>
          <a:p>
            <a:fld id="{5C2C6805-6CF0-4C56-9323-2ADDCEAFF5A8}" type="slidenum">
              <a:rPr lang="en-US" smtClean="0"/>
              <a:t>8</a:t>
            </a:fld>
            <a:endParaRPr lang="en-US"/>
          </a:p>
        </p:txBody>
      </p:sp>
    </p:spTree>
    <p:extLst>
      <p:ext uri="{BB962C8B-B14F-4D97-AF65-F5344CB8AC3E}">
        <p14:creationId xmlns:p14="http://schemas.microsoft.com/office/powerpoint/2010/main" val="2681160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124940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1856240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622108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5D1543-79EA-4D93-9389-C7D0244524C3}" type="datetimeFigureOut">
              <a:rPr lang="en-US" smtClean="0"/>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014811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5D1543-79EA-4D93-9389-C7D0244524C3}" type="datetimeFigureOut">
              <a:rPr lang="en-US" smtClean="0"/>
              <a:t>4/25/2018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93586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44488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721562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995092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5D1543-79EA-4D93-9389-C7D0244524C3}" type="datetimeFigureOut">
              <a:rPr lang="en-US" smtClean="0"/>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38229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5D1543-79EA-4D93-9389-C7D0244524C3}" type="datetimeFigureOut">
              <a:rPr lang="en-US" smtClean="0"/>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32318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979562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85639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1054430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2127310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3165381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857533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5D1543-79EA-4D93-9389-C7D0244524C3}"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5C97E-B89C-4104-8783-BDC64B54E18C}" type="slidenum">
              <a:rPr lang="en-US" smtClean="0"/>
              <a:t>‹#›</a:t>
            </a:fld>
            <a:endParaRPr lang="en-US"/>
          </a:p>
        </p:txBody>
      </p:sp>
    </p:spTree>
    <p:extLst>
      <p:ext uri="{BB962C8B-B14F-4D97-AF65-F5344CB8AC3E}">
        <p14:creationId xmlns:p14="http://schemas.microsoft.com/office/powerpoint/2010/main" val="326963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95D1543-79EA-4D93-9389-C7D0244524C3}" type="datetimeFigureOut">
              <a:rPr lang="en-US" smtClean="0"/>
              <a:t>4/25/2018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505C97E-B89C-4104-8783-BDC64B54E18C}" type="slidenum">
              <a:rPr lang="en-US" smtClean="0"/>
              <a:t>‹#›</a:t>
            </a:fld>
            <a:endParaRPr lang="en-US"/>
          </a:p>
        </p:txBody>
      </p:sp>
    </p:spTree>
    <p:extLst>
      <p:ext uri="{BB962C8B-B14F-4D97-AF65-F5344CB8AC3E}">
        <p14:creationId xmlns:p14="http://schemas.microsoft.com/office/powerpoint/2010/main" val="2850920171"/>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counterpunch.org/2016/08/04/new-york-times-relentlessly-biased-against-trump-reports-new-york-tim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9600" b="1" dirty="0"/>
              <a:t>News</a:t>
            </a:r>
            <a:r>
              <a:rPr lang="en-US" sz="9600" dirty="0"/>
              <a:t> </a:t>
            </a:r>
            <a:r>
              <a:rPr lang="en-US" sz="9600" b="1" dirty="0"/>
              <a:t>Audit</a:t>
            </a:r>
          </a:p>
        </p:txBody>
      </p:sp>
      <p:sp>
        <p:nvSpPr>
          <p:cNvPr id="3" name="Subtitle 2"/>
          <p:cNvSpPr>
            <a:spLocks noGrp="1"/>
          </p:cNvSpPr>
          <p:nvPr>
            <p:ph type="subTitle" idx="1"/>
          </p:nvPr>
        </p:nvSpPr>
        <p:spPr/>
        <p:txBody>
          <a:bodyPr/>
          <a:lstStyle/>
          <a:p>
            <a:r>
              <a:rPr lang="en-US" sz="2800" b="1" dirty="0"/>
              <a:t>New York Times</a:t>
            </a:r>
            <a:endParaRPr lang="en-US" b="1" dirty="0"/>
          </a:p>
        </p:txBody>
      </p:sp>
    </p:spTree>
    <p:extLst>
      <p:ext uri="{BB962C8B-B14F-4D97-AF65-F5344CB8AC3E}">
        <p14:creationId xmlns:p14="http://schemas.microsoft.com/office/powerpoint/2010/main" val="2776190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Background</a:t>
            </a:r>
          </a:p>
        </p:txBody>
      </p:sp>
      <p:sp>
        <p:nvSpPr>
          <p:cNvPr id="3" name="Content Placeholder 2"/>
          <p:cNvSpPr>
            <a:spLocks noGrp="1"/>
          </p:cNvSpPr>
          <p:nvPr>
            <p:ph idx="1"/>
          </p:nvPr>
        </p:nvSpPr>
        <p:spPr/>
        <p:txBody>
          <a:bodyPr/>
          <a:lstStyle/>
          <a:p>
            <a:r>
              <a:rPr lang="en-US" dirty="0"/>
              <a:t>The oldest news organization in the U.S.</a:t>
            </a:r>
          </a:p>
          <a:p>
            <a:r>
              <a:rPr lang="en-US" dirty="0"/>
              <a:t>Established in 1851.</a:t>
            </a:r>
          </a:p>
          <a:p>
            <a:r>
              <a:rPr lang="en-US" dirty="0"/>
              <a:t>It had successful editors in the beginning who spear headed its success.</a:t>
            </a:r>
          </a:p>
          <a:p>
            <a:r>
              <a:rPr lang="en-US" dirty="0"/>
              <a:t>Developed over the decades </a:t>
            </a:r>
          </a:p>
          <a:p>
            <a:endParaRPr lang="en-US" dirty="0"/>
          </a:p>
          <a:p>
            <a:endParaRPr lang="en-US" dirty="0"/>
          </a:p>
        </p:txBody>
      </p:sp>
    </p:spTree>
    <p:extLst>
      <p:ext uri="{BB962C8B-B14F-4D97-AF65-F5344CB8AC3E}">
        <p14:creationId xmlns:p14="http://schemas.microsoft.com/office/powerpoint/2010/main" val="2594005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They Are Known For</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Excellent editorial team that makes it the best</a:t>
            </a:r>
          </a:p>
          <a:p>
            <a:pPr>
              <a:buFont typeface="Wingdings" panose="05000000000000000000" pitchFamily="2" charset="2"/>
              <a:buChar char="Ø"/>
            </a:pPr>
            <a:r>
              <a:rPr lang="en-US" dirty="0"/>
              <a:t>It’s focus on intellectual and cultured readership</a:t>
            </a:r>
          </a:p>
          <a:p>
            <a:pPr>
              <a:buFont typeface="Wingdings" panose="05000000000000000000" pitchFamily="2" charset="2"/>
              <a:buChar char="Ø"/>
            </a:pPr>
            <a:r>
              <a:rPr lang="en-US" dirty="0"/>
              <a:t>Delivery of objectified news pieces </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998152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Mediums they Use</a:t>
            </a:r>
          </a:p>
        </p:txBody>
      </p:sp>
      <p:sp>
        <p:nvSpPr>
          <p:cNvPr id="3" name="Content Placeholder 2"/>
          <p:cNvSpPr>
            <a:spLocks noGrp="1"/>
          </p:cNvSpPr>
          <p:nvPr>
            <p:ph idx="1"/>
          </p:nvPr>
        </p:nvSpPr>
        <p:spPr/>
        <p:txBody>
          <a:bodyPr/>
          <a:lstStyle/>
          <a:p>
            <a:r>
              <a:rPr lang="en-US" dirty="0"/>
              <a:t>Printed newspaper with typefaces and Cheltenham headlines</a:t>
            </a:r>
          </a:p>
          <a:p>
            <a:r>
              <a:rPr lang="en-US" dirty="0"/>
              <a:t>International print edition</a:t>
            </a:r>
          </a:p>
          <a:p>
            <a:r>
              <a:rPr lang="en-US" dirty="0"/>
              <a:t>A well-structured and updated website</a:t>
            </a:r>
          </a:p>
          <a:p>
            <a:r>
              <a:rPr lang="en-US" dirty="0"/>
              <a:t>Podcasts and mobile phone access</a:t>
            </a:r>
          </a:p>
          <a:p>
            <a:pPr marL="0" indent="0">
              <a:buNone/>
            </a:pPr>
            <a:endParaRPr lang="en-US" dirty="0"/>
          </a:p>
        </p:txBody>
      </p:sp>
    </p:spTree>
    <p:extLst>
      <p:ext uri="{BB962C8B-B14F-4D97-AF65-F5344CB8AC3E}">
        <p14:creationId xmlns:p14="http://schemas.microsoft.com/office/powerpoint/2010/main" val="113823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Examples of there Work</a:t>
            </a:r>
          </a:p>
        </p:txBody>
      </p:sp>
      <p:sp>
        <p:nvSpPr>
          <p:cNvPr id="3" name="Content Placeholder 2"/>
          <p:cNvSpPr>
            <a:spLocks noGrp="1"/>
          </p:cNvSpPr>
          <p:nvPr>
            <p:ph idx="1"/>
          </p:nvPr>
        </p:nvSpPr>
        <p:spPr/>
        <p:txBody>
          <a:bodyPr/>
          <a:lstStyle/>
          <a:p>
            <a:r>
              <a:rPr lang="en-US" dirty="0"/>
              <a:t>Sunday review, initially known as </a:t>
            </a:r>
            <a:r>
              <a:rPr lang="en-US" i="1" dirty="0"/>
              <a:t>Week Review </a:t>
            </a:r>
          </a:p>
          <a:p>
            <a:r>
              <a:rPr lang="en-US" dirty="0"/>
              <a:t>The NY Times Book review</a:t>
            </a:r>
          </a:p>
          <a:p>
            <a:r>
              <a:rPr lang="en-US" dirty="0"/>
              <a:t>The NY times Magazine</a:t>
            </a:r>
          </a:p>
          <a:p>
            <a:r>
              <a:rPr lang="en-US" dirty="0"/>
              <a:t>NY Times Style Magazine</a:t>
            </a:r>
          </a:p>
        </p:txBody>
      </p:sp>
    </p:spTree>
    <p:extLst>
      <p:ext uri="{BB962C8B-B14F-4D97-AF65-F5344CB8AC3E}">
        <p14:creationId xmlns:p14="http://schemas.microsoft.com/office/powerpoint/2010/main" val="4251647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Stories I Did Not Like</a:t>
            </a:r>
          </a:p>
        </p:txBody>
      </p:sp>
      <p:sp>
        <p:nvSpPr>
          <p:cNvPr id="3" name="Content Placeholder 2"/>
          <p:cNvSpPr>
            <a:spLocks noGrp="1"/>
          </p:cNvSpPr>
          <p:nvPr>
            <p:ph idx="1"/>
          </p:nvPr>
        </p:nvSpPr>
        <p:spPr/>
        <p:txBody>
          <a:bodyPr/>
          <a:lstStyle/>
          <a:p>
            <a:r>
              <a:rPr lang="en-US" dirty="0"/>
              <a:t>New York Times  very Biased</a:t>
            </a:r>
          </a:p>
          <a:p>
            <a:r>
              <a:rPr lang="en-US" dirty="0"/>
              <a:t>New York Times </a:t>
            </a:r>
            <a:r>
              <a:rPr lang="en-US" i="1" dirty="0"/>
              <a:t>“Trump’s Take on Nuclear weapons”</a:t>
            </a:r>
          </a:p>
          <a:p>
            <a:r>
              <a:rPr lang="en-US" dirty="0"/>
              <a:t>New York Times “</a:t>
            </a:r>
            <a:r>
              <a:rPr lang="en-US" i="1" dirty="0"/>
              <a:t>Trump, Flush With Power</a:t>
            </a:r>
            <a:r>
              <a:rPr lang="en-US" dirty="0"/>
              <a:t>”</a:t>
            </a:r>
          </a:p>
          <a:p>
            <a:r>
              <a:rPr lang="en-US" dirty="0"/>
              <a:t>New York Times </a:t>
            </a:r>
            <a:r>
              <a:rPr lang="en-US" i="1" dirty="0"/>
              <a:t>“Syria at war”</a:t>
            </a:r>
          </a:p>
          <a:p>
            <a:endParaRPr lang="en-US" dirty="0"/>
          </a:p>
        </p:txBody>
      </p:sp>
    </p:spTree>
    <p:extLst>
      <p:ext uri="{BB962C8B-B14F-4D97-AF65-F5344CB8AC3E}">
        <p14:creationId xmlns:p14="http://schemas.microsoft.com/office/powerpoint/2010/main" val="3233783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Use of Social Media</a:t>
            </a:r>
          </a:p>
        </p:txBody>
      </p:sp>
      <p:sp>
        <p:nvSpPr>
          <p:cNvPr id="3" name="Content Placeholder 2"/>
          <p:cNvSpPr>
            <a:spLocks noGrp="1"/>
          </p:cNvSpPr>
          <p:nvPr>
            <p:ph idx="1"/>
          </p:nvPr>
        </p:nvSpPr>
        <p:spPr/>
        <p:txBody>
          <a:bodyPr/>
          <a:lstStyle/>
          <a:p>
            <a:r>
              <a:rPr lang="en-US" dirty="0"/>
              <a:t>Use of twitter accounts</a:t>
            </a:r>
          </a:p>
          <a:p>
            <a:r>
              <a:rPr lang="en-US" dirty="0"/>
              <a:t>Facebook posts</a:t>
            </a:r>
          </a:p>
          <a:p>
            <a:r>
              <a:rPr lang="en-US" dirty="0"/>
              <a:t>Sending links to subscribers</a:t>
            </a:r>
          </a:p>
          <a:p>
            <a:r>
              <a:rPr lang="en-US" dirty="0"/>
              <a:t>YouTube channels for documentaries</a:t>
            </a:r>
          </a:p>
          <a:p>
            <a:endParaRPr lang="en-US" dirty="0"/>
          </a:p>
        </p:txBody>
      </p:sp>
    </p:spTree>
    <p:extLst>
      <p:ext uri="{BB962C8B-B14F-4D97-AF65-F5344CB8AC3E}">
        <p14:creationId xmlns:p14="http://schemas.microsoft.com/office/powerpoint/2010/main" val="336238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Notable Things</a:t>
            </a:r>
          </a:p>
        </p:txBody>
      </p:sp>
      <p:sp>
        <p:nvSpPr>
          <p:cNvPr id="3" name="Content Placeholder 2"/>
          <p:cNvSpPr>
            <a:spLocks noGrp="1"/>
          </p:cNvSpPr>
          <p:nvPr>
            <p:ph idx="1"/>
          </p:nvPr>
        </p:nvSpPr>
        <p:spPr/>
        <p:txBody>
          <a:bodyPr/>
          <a:lstStyle/>
          <a:p>
            <a:r>
              <a:rPr lang="en-US" dirty="0"/>
              <a:t>Best paper publisher, award winning</a:t>
            </a:r>
          </a:p>
          <a:p>
            <a:r>
              <a:rPr lang="en-US" dirty="0"/>
              <a:t>New York Times daily circulations</a:t>
            </a:r>
          </a:p>
          <a:p>
            <a:r>
              <a:rPr lang="en-US" dirty="0"/>
              <a:t>Quick recovery from paper critics and damming views</a:t>
            </a:r>
          </a:p>
          <a:p>
            <a:r>
              <a:rPr lang="en-US" dirty="0"/>
              <a:t>No change of structure since its birth</a:t>
            </a:r>
          </a:p>
          <a:p>
            <a:r>
              <a:rPr lang="en-US" dirty="0"/>
              <a:t>NY Times is a family business</a:t>
            </a:r>
          </a:p>
        </p:txBody>
      </p:sp>
    </p:spTree>
    <p:extLst>
      <p:ext uri="{BB962C8B-B14F-4D97-AF65-F5344CB8AC3E}">
        <p14:creationId xmlns:p14="http://schemas.microsoft.com/office/powerpoint/2010/main" val="1843479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References </a:t>
            </a:r>
          </a:p>
        </p:txBody>
      </p:sp>
      <p:sp>
        <p:nvSpPr>
          <p:cNvPr id="3" name="Content Placeholder 2"/>
          <p:cNvSpPr>
            <a:spLocks noGrp="1"/>
          </p:cNvSpPr>
          <p:nvPr>
            <p:ph idx="1"/>
          </p:nvPr>
        </p:nvSpPr>
        <p:spPr>
          <a:xfrm>
            <a:off x="961422" y="1508234"/>
            <a:ext cx="8946541" cy="4724399"/>
          </a:xfrm>
        </p:spPr>
        <p:txBody>
          <a:bodyPr>
            <a:normAutofit/>
          </a:bodyPr>
          <a:lstStyle/>
          <a:p>
            <a:endParaRPr lang="en-US" dirty="0"/>
          </a:p>
          <a:p>
            <a:r>
              <a:rPr lang="en-US" dirty="0"/>
              <a:t>Berger, M. (1951). </a:t>
            </a:r>
            <a:r>
              <a:rPr lang="en-US" i="1" dirty="0"/>
              <a:t>THESTORY OF THE NEW YORK TIMES 1851-1951</a:t>
            </a:r>
            <a:r>
              <a:rPr lang="en-US" dirty="0"/>
              <a:t>.</a:t>
            </a:r>
          </a:p>
          <a:p>
            <a:r>
              <a:rPr lang="en-US" dirty="0"/>
              <a:t>Iggers, J. (2018). </a:t>
            </a:r>
            <a:r>
              <a:rPr lang="en-US" i="1" dirty="0"/>
              <a:t>Good news, bad news: Journalism ethics and the public interest</a:t>
            </a:r>
            <a:r>
              <a:rPr lang="en-US" dirty="0"/>
              <a:t>. Routledge.</a:t>
            </a:r>
          </a:p>
          <a:p>
            <a:r>
              <a:rPr lang="en-US" dirty="0"/>
              <a:t>Walsh, J. V. (2017, August 03). New York Times Relentlessly Biased Against Trump, Reports New York Times. Retrieved from </a:t>
            </a:r>
            <a:r>
              <a:rPr lang="en-US" dirty="0">
                <a:hlinkClick r:id="rId2"/>
              </a:rPr>
              <a:t>https://www.counterpunch.org/2016/08/04/new-york-times-relentlessly-biased-against-trump-reports-new-york-times/</a:t>
            </a:r>
            <a:endParaRPr lang="en-US" dirty="0"/>
          </a:p>
          <a:p>
            <a:r>
              <a:rPr lang="en-US" dirty="0"/>
              <a:t>Schmitt, E., </a:t>
            </a:r>
            <a:r>
              <a:rPr lang="en-US" dirty="0" err="1"/>
              <a:t>Barbaro</a:t>
            </a:r>
            <a:r>
              <a:rPr lang="en-US" dirty="0"/>
              <a:t>, M., </a:t>
            </a:r>
            <a:r>
              <a:rPr lang="en-US" dirty="0" err="1"/>
              <a:t>Specia</a:t>
            </a:r>
            <a:r>
              <a:rPr lang="en-US" dirty="0"/>
              <a:t>, M., GIBBONS-NEFF, T., Hubbard, B., Cooper, H., . . . </a:t>
            </a:r>
            <a:r>
              <a:rPr lang="en-US" dirty="0" err="1"/>
              <a:t>Kershner</a:t>
            </a:r>
            <a:r>
              <a:rPr lang="en-US" dirty="0"/>
              <a:t>, I. (2018, April 24). Syria. Retrieved from https://www.nytimes.com/topic/destination/syria</a:t>
            </a:r>
          </a:p>
        </p:txBody>
      </p:sp>
    </p:spTree>
    <p:extLst>
      <p:ext uri="{BB962C8B-B14F-4D97-AF65-F5344CB8AC3E}">
        <p14:creationId xmlns:p14="http://schemas.microsoft.com/office/powerpoint/2010/main" val="378585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487</TotalTime>
  <Words>1359</Words>
  <Application>Microsoft Office PowerPoint</Application>
  <PresentationFormat>Custom</PresentationFormat>
  <Paragraphs>57</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vt:lpstr>
      <vt:lpstr>News Audit</vt:lpstr>
      <vt:lpstr>Background</vt:lpstr>
      <vt:lpstr>What They Are Known For</vt:lpstr>
      <vt:lpstr>Mediums they Use</vt:lpstr>
      <vt:lpstr>Examples of there Work</vt:lpstr>
      <vt:lpstr>Stories I Did Not Like</vt:lpstr>
      <vt:lpstr>The Use of Social Media</vt:lpstr>
      <vt:lpstr>Other Notable Things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omaira</dc:creator>
  <cp:lastModifiedBy>d</cp:lastModifiedBy>
  <cp:revision>91</cp:revision>
  <dcterms:created xsi:type="dcterms:W3CDTF">2018-04-24T08:21:57Z</dcterms:created>
  <dcterms:modified xsi:type="dcterms:W3CDTF">2018-04-25T10:28:53Z</dcterms:modified>
</cp:coreProperties>
</file>